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80" r:id="rId2"/>
    <p:sldId id="473" r:id="rId3"/>
    <p:sldId id="422" r:id="rId4"/>
    <p:sldId id="409" r:id="rId5"/>
    <p:sldId id="465" r:id="rId6"/>
    <p:sldId id="466" r:id="rId7"/>
    <p:sldId id="467" r:id="rId8"/>
    <p:sldId id="468" r:id="rId9"/>
    <p:sldId id="469" r:id="rId10"/>
    <p:sldId id="470" r:id="rId11"/>
    <p:sldId id="471" r:id="rId12"/>
    <p:sldId id="472" r:id="rId13"/>
    <p:sldId id="464" r:id="rId14"/>
  </p:sldIdLst>
  <p:sldSz cx="12192000" cy="6858000"/>
  <p:notesSz cx="6794500" cy="100076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maldienst Nicole" initials="SN" lastIdx="1" clrIdx="0">
    <p:extLst>
      <p:ext uri="{19B8F6BF-5375-455C-9EA6-DF929625EA0E}">
        <p15:presenceInfo xmlns:p15="http://schemas.microsoft.com/office/powerpoint/2012/main" userId="S-1-5-21-1454471165-1303643608-839522115-44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C9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4813" cy="501650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8104" y="2"/>
            <a:ext cx="2944813" cy="501650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39D983C3-550C-4AB5-BA58-7B9F3E0821A3}" type="datetimeFigureOut">
              <a:rPr lang="de-DE" smtClean="0"/>
              <a:t>27.10.2020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1250950"/>
            <a:ext cx="6000750" cy="3376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816478"/>
            <a:ext cx="5435600" cy="3940176"/>
          </a:xfrm>
          <a:prstGeom prst="rect">
            <a:avLst/>
          </a:prstGeom>
        </p:spPr>
        <p:txBody>
          <a:bodyPr vert="horz" lIns="91394" tIns="45697" rIns="91394" bIns="45697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505950"/>
            <a:ext cx="2944813" cy="501650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8104" y="9505950"/>
            <a:ext cx="2944813" cy="501650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381D3CEB-CA57-4A38-91DD-B61263CDA4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822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8EE36E-845B-4E61-9ED3-4961C1047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latin typeface="Fago OT Cond Black" panose="020B0A060301010901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0BAC940-BBE5-446F-9668-54E9AFC8B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Fago OT" panose="020B050403010102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8B5685-CFB7-4B49-B45A-F3A821FE8C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5E43C7E-3F57-4D7F-A975-5DC3A583AA81}" type="datetimeFigureOut">
              <a:rPr lang="de-DE" smtClean="0"/>
              <a:t>27.10.2020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2361A3-E207-424E-B2D9-00321D57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D3F09F-1F4E-45BE-8328-1A8F6E6E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D8EEAC3-DE3D-4F60-9F5C-D4161427196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348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695CF-C5A5-4A69-9359-EF80313C9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000" y="1800000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>
                <a:latin typeface="Fago OT" panose="020B05040301010201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7819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CE3628FB-07D3-488B-875D-4EC8B1CF15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9677" y="5940199"/>
            <a:ext cx="1614348" cy="731296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7ABFF2FF-D802-47B8-8DDE-FD1249D549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77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5851FDDD-F456-4F64-8574-A61C948EBDDB}"/>
              </a:ext>
            </a:extLst>
          </p:cNvPr>
          <p:cNvSpPr txBox="1"/>
          <p:nvPr/>
        </p:nvSpPr>
        <p:spPr>
          <a:xfrm>
            <a:off x="0" y="2921168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Herzlich Willkommen zur [Ortsparteisitzung]!</a:t>
            </a:r>
          </a:p>
        </p:txBody>
      </p:sp>
    </p:spTree>
    <p:extLst>
      <p:ext uri="{BB962C8B-B14F-4D97-AF65-F5344CB8AC3E}">
        <p14:creationId xmlns:p14="http://schemas.microsoft.com/office/powerpoint/2010/main" val="432143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 startAt="6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 Bericht der/des Kulturbeauftragten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Tätigkeitsbericht seit der letzten Sitzung</a:t>
            </a:r>
          </a:p>
        </p:txBody>
      </p:sp>
    </p:spTree>
    <p:extLst>
      <p:ext uri="{BB962C8B-B14F-4D97-AF65-F5344CB8AC3E}">
        <p14:creationId xmlns:p14="http://schemas.microsoft.com/office/powerpoint/2010/main" val="2937472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 startAt="7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 Sprengelleiter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Stand bei Kassierung und Mitgliederbetreuung</a:t>
            </a:r>
          </a:p>
        </p:txBody>
      </p:sp>
    </p:spTree>
    <p:extLst>
      <p:ext uri="{BB962C8B-B14F-4D97-AF65-F5344CB8AC3E}">
        <p14:creationId xmlns:p14="http://schemas.microsoft.com/office/powerpoint/2010/main" val="1711159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algn="ctr"/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VIII.	Allfälliges</a:t>
            </a:r>
            <a:b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</a:br>
            <a:endParaRPr lang="de-DE" sz="40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Tätigkeitsbericht seit der letzten Sitzung</a:t>
            </a:r>
          </a:p>
        </p:txBody>
      </p:sp>
    </p:spTree>
    <p:extLst>
      <p:ext uri="{BB962C8B-B14F-4D97-AF65-F5344CB8AC3E}">
        <p14:creationId xmlns:p14="http://schemas.microsoft.com/office/powerpoint/2010/main" val="971465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01E33E1-1A29-4A21-ADDF-0B04CB634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080799"/>
            <a:ext cx="12192000" cy="3117128"/>
          </a:xfrm>
        </p:spPr>
        <p:txBody>
          <a:bodyPr/>
          <a:lstStyle/>
          <a:p>
            <a:r>
              <a:rPr lang="de-DE" sz="9600" dirty="0">
                <a:solidFill>
                  <a:srgbClr val="C00000"/>
                </a:solidFill>
                <a:effectLst/>
                <a:latin typeface="Fago OT Cond Black" panose="020B0A060301010901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FREUNDSCHAFT.</a:t>
            </a:r>
            <a:endParaRPr lang="de-AT" sz="9600" dirty="0"/>
          </a:p>
        </p:txBody>
      </p:sp>
    </p:spTree>
    <p:extLst>
      <p:ext uri="{BB962C8B-B14F-4D97-AF65-F5344CB8AC3E}">
        <p14:creationId xmlns:p14="http://schemas.microsoft.com/office/powerpoint/2010/main" val="90965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5851FDDD-F456-4F64-8574-A61C948EBDDB}"/>
              </a:ext>
            </a:extLst>
          </p:cNvPr>
          <p:cNvSpPr txBox="1"/>
          <p:nvPr/>
        </p:nvSpPr>
        <p:spPr>
          <a:xfrm>
            <a:off x="0" y="2921168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6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„Motto oder Zitat“</a:t>
            </a:r>
          </a:p>
          <a:p>
            <a:pPr algn="ctr"/>
            <a:r>
              <a:rPr lang="de-AT" sz="6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- Die oder der Zitierte</a:t>
            </a:r>
          </a:p>
        </p:txBody>
      </p:sp>
    </p:spTree>
    <p:extLst>
      <p:ext uri="{BB962C8B-B14F-4D97-AF65-F5344CB8AC3E}">
        <p14:creationId xmlns:p14="http://schemas.microsoft.com/office/powerpoint/2010/main" val="287726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algn="ctr"/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TAGESORDNUNG</a:t>
            </a:r>
            <a:endParaRPr lang="de-AT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304698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514350" indent="-514350">
              <a:buAutoNum type="romanUcPeriod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pPr marL="514350" indent="-514350">
              <a:buAutoNum type="romanUcPeriod"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der/des Vorsitzenden</a:t>
            </a:r>
          </a:p>
          <a:p>
            <a:pPr marL="514350" indent="-514350">
              <a:buAutoNum type="romanUcPeriod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pPr marL="514350" indent="-514350">
              <a:buAutoNum type="romanUcPeriod" startAt="2"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aus dem Gemeinderat</a:t>
            </a:r>
          </a:p>
          <a:p>
            <a:pPr marL="514350" indent="-514350">
              <a:buAutoNum type="romanUcPeriod" startAt="2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pPr marL="514350" indent="-514350">
              <a:buAutoNum type="romanUcPeriod" startAt="3"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Kassabericht</a:t>
            </a:r>
          </a:p>
          <a:p>
            <a:pPr marL="514350" indent="-514350">
              <a:buAutoNum type="romanUcPeriod" startAt="3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pPr marL="514350" indent="-514350">
              <a:buAutoNum type="romanUcPeriod" startAt="4"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der/des Frauenbeauftragten</a:t>
            </a:r>
          </a:p>
          <a:p>
            <a:pPr marL="514350" indent="-514350">
              <a:buAutoNum type="romanUcPeriod" startAt="4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pPr marL="514350" indent="-514350">
              <a:buAutoNum type="romanUcPeriod" startAt="5"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der/des Jugendbeauftragten</a:t>
            </a:r>
          </a:p>
          <a:p>
            <a:pPr marL="514350" indent="-514350">
              <a:buAutoNum type="romanUcPeriod" startAt="5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pPr marL="514350" indent="-514350">
              <a:buAutoNum type="romanUcPeriod" startAt="6"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der/des Kulturbeauftragten</a:t>
            </a:r>
          </a:p>
          <a:p>
            <a:pPr marL="514350" indent="-514350">
              <a:buAutoNum type="romanUcPeriod" startAt="6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pPr marL="514350" indent="-514350">
              <a:buAutoNum type="romanUcPeriod" startAt="7"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 Sprengelleiter</a:t>
            </a:r>
          </a:p>
          <a:p>
            <a:pPr marL="514350" indent="-514350">
              <a:buAutoNum type="romanUcPeriod" startAt="7"/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VIII.	Allfälliges</a:t>
            </a:r>
          </a:p>
        </p:txBody>
      </p:sp>
    </p:spTree>
    <p:extLst>
      <p:ext uri="{BB962C8B-B14F-4D97-AF65-F5344CB8AC3E}">
        <p14:creationId xmlns:p14="http://schemas.microsoft.com/office/powerpoint/2010/main" val="17627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der/des Vorsitzenden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Tätigkeitsbericht seit der letzten Sitzung</a:t>
            </a:r>
          </a:p>
        </p:txBody>
      </p:sp>
    </p:spTree>
    <p:extLst>
      <p:ext uri="{BB962C8B-B14F-4D97-AF65-F5344CB8AC3E}">
        <p14:creationId xmlns:p14="http://schemas.microsoft.com/office/powerpoint/2010/main" val="274464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der/des Vorsitzenden</a:t>
            </a:r>
            <a:b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</a:b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TERMINE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Termin 1 am/um</a:t>
            </a:r>
          </a:p>
          <a:p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Termin 2 am/um</a:t>
            </a:r>
          </a:p>
          <a:p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Termin 3 am/um</a:t>
            </a:r>
          </a:p>
          <a:p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ago OT Cond Black" panose="020B0A06030101090104" pitchFamily="34" charset="0"/>
            </a:endParaRP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Termin 4 am/um</a:t>
            </a:r>
          </a:p>
        </p:txBody>
      </p:sp>
    </p:spTree>
    <p:extLst>
      <p:ext uri="{BB962C8B-B14F-4D97-AF65-F5344CB8AC3E}">
        <p14:creationId xmlns:p14="http://schemas.microsoft.com/office/powerpoint/2010/main" val="3506694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 startAt="2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aus dem Gemeinderat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Interessante Punkte aus der Tagesordnung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einberichten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, Stimmung und Abstimmungsverhalten der anderen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Partein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, sonstiges bemerkenswertes…</a:t>
            </a:r>
          </a:p>
        </p:txBody>
      </p:sp>
    </p:spTree>
    <p:extLst>
      <p:ext uri="{BB962C8B-B14F-4D97-AF65-F5344CB8AC3E}">
        <p14:creationId xmlns:p14="http://schemas.microsoft.com/office/powerpoint/2010/main" val="1344318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 startAt="3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 Kassabericht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Einnahmen und Ausgaben seit der letzten Sitzung und aktueller Kassastand.</a:t>
            </a:r>
          </a:p>
        </p:txBody>
      </p:sp>
    </p:spTree>
    <p:extLst>
      <p:ext uri="{BB962C8B-B14F-4D97-AF65-F5344CB8AC3E}">
        <p14:creationId xmlns:p14="http://schemas.microsoft.com/office/powerpoint/2010/main" val="216139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 startAt="4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 Bericht der/des Frauenbeauftragten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Tätigkeitsbericht seit der letzten Sitzung</a:t>
            </a:r>
          </a:p>
        </p:txBody>
      </p:sp>
    </p:spTree>
    <p:extLst>
      <p:ext uri="{BB962C8B-B14F-4D97-AF65-F5344CB8AC3E}">
        <p14:creationId xmlns:p14="http://schemas.microsoft.com/office/powerpoint/2010/main" val="862303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B7B9A-54E0-45AC-8749-A8540102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72749"/>
            <a:ext cx="12192000" cy="847406"/>
          </a:xfrm>
        </p:spPr>
        <p:txBody>
          <a:bodyPr/>
          <a:lstStyle/>
          <a:p>
            <a:pPr marL="514350" indent="-514350" algn="ctr">
              <a:buAutoNum type="romanUcPeriod" startAt="5"/>
            </a:pPr>
            <a:r>
              <a:rPr lang="de-D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Bericht der/des Jugendbeauftragten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A0ADB60-5AC6-475B-934D-4D928390B964}"/>
              </a:ext>
            </a:extLst>
          </p:cNvPr>
          <p:cNvSpPr txBox="1"/>
          <p:nvPr/>
        </p:nvSpPr>
        <p:spPr>
          <a:xfrm>
            <a:off x="357931" y="2414116"/>
            <a:ext cx="11633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ago OT Cond Black" panose="020B0A06030101090104" pitchFamily="34" charset="0"/>
              </a:rPr>
              <a:t>Tätigkeitsbericht seit der letzten Sitzung</a:t>
            </a:r>
          </a:p>
        </p:txBody>
      </p:sp>
    </p:spTree>
    <p:extLst>
      <p:ext uri="{BB962C8B-B14F-4D97-AF65-F5344CB8AC3E}">
        <p14:creationId xmlns:p14="http://schemas.microsoft.com/office/powerpoint/2010/main" val="3745139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Breitbild</PresentationFormat>
  <Paragraphs>45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Calibri</vt:lpstr>
      <vt:lpstr>Fago OT</vt:lpstr>
      <vt:lpstr>Fago OT Cond Black</vt:lpstr>
      <vt:lpstr>Office</vt:lpstr>
      <vt:lpstr>PowerPoint-Präsentation</vt:lpstr>
      <vt:lpstr>PowerPoint-Präsentation</vt:lpstr>
      <vt:lpstr>TAGESORDNUNG</vt:lpstr>
      <vt:lpstr>Bericht der/des Vorsitzenden</vt:lpstr>
      <vt:lpstr>Bericht der/des Vorsitzenden TERMINE</vt:lpstr>
      <vt:lpstr>Bericht aus dem Gemeinderat</vt:lpstr>
      <vt:lpstr> Kassabericht</vt:lpstr>
      <vt:lpstr> Bericht der/des Frauenbeauftragten</vt:lpstr>
      <vt:lpstr>Bericht der/des Jugendbeauftragten</vt:lpstr>
      <vt:lpstr> Bericht der/des Kulturbeauftragten</vt:lpstr>
      <vt:lpstr>Bericht der Sprengelleiter</vt:lpstr>
      <vt:lpstr>VIII. Allfälliges </vt:lpstr>
      <vt:lpstr>FREUNDSCHAFT.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Willkommen</dc:title>
  <dc:creator>Brunner Rosemarie</dc:creator>
  <cp:lastModifiedBy>Wallner Max</cp:lastModifiedBy>
  <cp:revision>79</cp:revision>
  <cp:lastPrinted>2020-01-09T14:04:24Z</cp:lastPrinted>
  <dcterms:created xsi:type="dcterms:W3CDTF">2020-01-07T08:52:01Z</dcterms:created>
  <dcterms:modified xsi:type="dcterms:W3CDTF">2020-10-27T10:46:20Z</dcterms:modified>
</cp:coreProperties>
</file>